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48268" cy="10264651"/>
          </a:xfrm>
          <a:custGeom>
            <a:avLst/>
            <a:gdLst/>
            <a:ahLst/>
            <a:cxnLst/>
            <a:rect r="r" b="b" t="t" l="l"/>
            <a:pathLst>
              <a:path h="10264651" w="18248268">
                <a:moveTo>
                  <a:pt x="0" y="0"/>
                </a:moveTo>
                <a:lnTo>
                  <a:pt x="18248268" y="0"/>
                </a:lnTo>
                <a:lnTo>
                  <a:pt x="18248268" y="10264651"/>
                </a:lnTo>
                <a:lnTo>
                  <a:pt x="0" y="10264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332720"/>
          </a:xfrm>
          <a:custGeom>
            <a:avLst/>
            <a:gdLst/>
            <a:ahLst/>
            <a:cxnLst/>
            <a:rect r="r" b="b" t="t" l="l"/>
            <a:pathLst>
              <a:path h="10332720" w="18288000">
                <a:moveTo>
                  <a:pt x="0" y="0"/>
                </a:moveTo>
                <a:lnTo>
                  <a:pt x="18288000" y="0"/>
                </a:lnTo>
                <a:lnTo>
                  <a:pt x="18288000" y="10332720"/>
                </a:lnTo>
                <a:lnTo>
                  <a:pt x="0" y="10332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321290"/>
          </a:xfrm>
          <a:custGeom>
            <a:avLst/>
            <a:gdLst/>
            <a:ahLst/>
            <a:cxnLst/>
            <a:rect r="r" b="b" t="t" l="l"/>
            <a:pathLst>
              <a:path h="10321290" w="18288000">
                <a:moveTo>
                  <a:pt x="0" y="0"/>
                </a:moveTo>
                <a:lnTo>
                  <a:pt x="18288000" y="0"/>
                </a:lnTo>
                <a:lnTo>
                  <a:pt x="18288000" y="10321290"/>
                </a:lnTo>
                <a:lnTo>
                  <a:pt x="0" y="103212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98430"/>
          </a:xfrm>
          <a:custGeom>
            <a:avLst/>
            <a:gdLst/>
            <a:ahLst/>
            <a:cxnLst/>
            <a:rect r="r" b="b" t="t" l="l"/>
            <a:pathLst>
              <a:path h="10298430" w="18288000">
                <a:moveTo>
                  <a:pt x="0" y="0"/>
                </a:moveTo>
                <a:lnTo>
                  <a:pt x="18288000" y="0"/>
                </a:lnTo>
                <a:lnTo>
                  <a:pt x="18288000" y="10298430"/>
                </a:lnTo>
                <a:lnTo>
                  <a:pt x="0" y="102984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67703" cy="10287000"/>
          </a:xfrm>
          <a:custGeom>
            <a:avLst/>
            <a:gdLst/>
            <a:ahLst/>
            <a:cxnLst/>
            <a:rect r="r" b="b" t="t" l="l"/>
            <a:pathLst>
              <a:path h="10287000" w="18267703">
                <a:moveTo>
                  <a:pt x="0" y="0"/>
                </a:moveTo>
                <a:lnTo>
                  <a:pt x="18267703" y="0"/>
                </a:lnTo>
                <a:lnTo>
                  <a:pt x="1826770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DAHP6R13tyw</dc:identifier>
  <dcterms:modified xsi:type="dcterms:W3CDTF">2011-08-01T06:04:30Z</dcterms:modified>
  <cp:revision>1</cp:revision>
</cp:coreProperties>
</file>